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60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橋　叶恵" userId="09a1f1fd-1458-4151-9a16-1b02b46d6e23" providerId="ADAL" clId="{3E9E5284-135F-4F42-95E6-763BD99022D4}"/>
    <pc:docChg chg="undo custSel addSld delSld modSld">
      <pc:chgData name="石橋　叶恵" userId="09a1f1fd-1458-4151-9a16-1b02b46d6e23" providerId="ADAL" clId="{3E9E5284-135F-4F42-95E6-763BD99022D4}" dt="2024-01-29T03:11:16.259" v="480" actId="20577"/>
      <pc:docMkLst>
        <pc:docMk/>
      </pc:docMkLst>
      <pc:sldChg chg="modSp mod">
        <pc:chgData name="石橋　叶恵" userId="09a1f1fd-1458-4151-9a16-1b02b46d6e23" providerId="ADAL" clId="{3E9E5284-135F-4F42-95E6-763BD99022D4}" dt="2024-01-29T03:11:16.259" v="480" actId="20577"/>
        <pc:sldMkLst>
          <pc:docMk/>
          <pc:sldMk cId="4229216843" sldId="257"/>
        </pc:sldMkLst>
        <pc:spChg chg="mod">
          <ac:chgData name="石橋　叶恵" userId="09a1f1fd-1458-4151-9a16-1b02b46d6e23" providerId="ADAL" clId="{3E9E5284-135F-4F42-95E6-763BD99022D4}" dt="2024-01-29T03:11:16.259" v="480" actId="20577"/>
          <ac:spMkLst>
            <pc:docMk/>
            <pc:sldMk cId="4229216843" sldId="257"/>
            <ac:spMk id="3" creationId="{C3E162AA-194C-4207-AC0B-2FCACC20F61B}"/>
          </ac:spMkLst>
        </pc:spChg>
      </pc:sldChg>
      <pc:sldChg chg="addSp delSp modSp mod">
        <pc:chgData name="石橋　叶恵" userId="09a1f1fd-1458-4151-9a16-1b02b46d6e23" providerId="ADAL" clId="{3E9E5284-135F-4F42-95E6-763BD99022D4}" dt="2024-01-29T00:30:52.071" v="37" actId="1076"/>
        <pc:sldMkLst>
          <pc:docMk/>
          <pc:sldMk cId="4253997378" sldId="258"/>
        </pc:sldMkLst>
        <pc:spChg chg="mod">
          <ac:chgData name="石橋　叶恵" userId="09a1f1fd-1458-4151-9a16-1b02b46d6e23" providerId="ADAL" clId="{3E9E5284-135F-4F42-95E6-763BD99022D4}" dt="2024-01-29T00:28:54.016" v="31" actId="1076"/>
          <ac:spMkLst>
            <pc:docMk/>
            <pc:sldMk cId="4253997378" sldId="258"/>
            <ac:spMk id="3" creationId="{319FCAAA-EF31-46D2-83F6-B9DC162883F1}"/>
          </ac:spMkLst>
        </pc:spChg>
        <pc:spChg chg="del">
          <ac:chgData name="石橋　叶恵" userId="09a1f1fd-1458-4151-9a16-1b02b46d6e23" providerId="ADAL" clId="{3E9E5284-135F-4F42-95E6-763BD99022D4}" dt="2024-01-29T00:28:28.311" v="23" actId="478"/>
          <ac:spMkLst>
            <pc:docMk/>
            <pc:sldMk cId="4253997378" sldId="258"/>
            <ac:spMk id="8" creationId="{7E6839F3-8BBD-4387-8091-D8F8B79F3B3A}"/>
          </ac:spMkLst>
        </pc:spChg>
        <pc:spChg chg="del">
          <ac:chgData name="石橋　叶恵" userId="09a1f1fd-1458-4151-9a16-1b02b46d6e23" providerId="ADAL" clId="{3E9E5284-135F-4F42-95E6-763BD99022D4}" dt="2024-01-29T00:28:28.311" v="23" actId="478"/>
          <ac:spMkLst>
            <pc:docMk/>
            <pc:sldMk cId="4253997378" sldId="258"/>
            <ac:spMk id="9" creationId="{4CB3A175-16EF-4C49-8377-773343ED176C}"/>
          </ac:spMkLst>
        </pc:spChg>
        <pc:spChg chg="del">
          <ac:chgData name="石橋　叶恵" userId="09a1f1fd-1458-4151-9a16-1b02b46d6e23" providerId="ADAL" clId="{3E9E5284-135F-4F42-95E6-763BD99022D4}" dt="2024-01-29T00:28:28.311" v="23" actId="478"/>
          <ac:spMkLst>
            <pc:docMk/>
            <pc:sldMk cId="4253997378" sldId="258"/>
            <ac:spMk id="10" creationId="{C5081845-35AF-4913-AD0D-4035B711658B}"/>
          </ac:spMkLst>
        </pc:spChg>
        <pc:picChg chg="add mod">
          <ac:chgData name="石橋　叶恵" userId="09a1f1fd-1458-4151-9a16-1b02b46d6e23" providerId="ADAL" clId="{3E9E5284-135F-4F42-95E6-763BD99022D4}" dt="2024-01-29T00:30:52.071" v="37" actId="1076"/>
          <ac:picMkLst>
            <pc:docMk/>
            <pc:sldMk cId="4253997378" sldId="258"/>
            <ac:picMk id="11" creationId="{304FBEC2-219F-4B72-BED6-857F77BCB72D}"/>
          </ac:picMkLst>
        </pc:picChg>
        <pc:picChg chg="del">
          <ac:chgData name="石橋　叶恵" userId="09a1f1fd-1458-4151-9a16-1b02b46d6e23" providerId="ADAL" clId="{3E9E5284-135F-4F42-95E6-763BD99022D4}" dt="2024-01-29T00:28:11.322" v="22" actId="478"/>
          <ac:picMkLst>
            <pc:docMk/>
            <pc:sldMk cId="4253997378" sldId="258"/>
            <ac:picMk id="12" creationId="{B9D67B18-7D49-406E-9609-676292D71CCE}"/>
          </ac:picMkLst>
        </pc:picChg>
        <pc:picChg chg="del">
          <ac:chgData name="石橋　叶恵" userId="09a1f1fd-1458-4151-9a16-1b02b46d6e23" providerId="ADAL" clId="{3E9E5284-135F-4F42-95E6-763BD99022D4}" dt="2024-01-29T00:28:11.322" v="22" actId="478"/>
          <ac:picMkLst>
            <pc:docMk/>
            <pc:sldMk cId="4253997378" sldId="258"/>
            <ac:picMk id="14" creationId="{D46668EF-2137-4496-A2D2-6130DC6C1730}"/>
          </ac:picMkLst>
        </pc:picChg>
      </pc:sldChg>
      <pc:sldChg chg="addSp delSp modSp add del mod">
        <pc:chgData name="石橋　叶恵" userId="09a1f1fd-1458-4151-9a16-1b02b46d6e23" providerId="ADAL" clId="{3E9E5284-135F-4F42-95E6-763BD99022D4}" dt="2024-01-29T00:38:23.084" v="204" actId="171"/>
        <pc:sldMkLst>
          <pc:docMk/>
          <pc:sldMk cId="4055082616" sldId="259"/>
        </pc:sldMkLst>
        <pc:spChg chg="mod">
          <ac:chgData name="石橋　叶恵" userId="09a1f1fd-1458-4151-9a16-1b02b46d6e23" providerId="ADAL" clId="{3E9E5284-135F-4F42-95E6-763BD99022D4}" dt="2024-01-29T00:35:26.483" v="192" actId="20577"/>
          <ac:spMkLst>
            <pc:docMk/>
            <pc:sldMk cId="4055082616" sldId="259"/>
            <ac:spMk id="3" creationId="{58ABEA4F-D9AD-468B-A4C9-CC707EF5829D}"/>
          </ac:spMkLst>
        </pc:spChg>
        <pc:spChg chg="mod">
          <ac:chgData name="石橋　叶恵" userId="09a1f1fd-1458-4151-9a16-1b02b46d6e23" providerId="ADAL" clId="{3E9E5284-135F-4F42-95E6-763BD99022D4}" dt="2024-01-29T00:34:51.616" v="119" actId="20577"/>
          <ac:spMkLst>
            <pc:docMk/>
            <pc:sldMk cId="4055082616" sldId="259"/>
            <ac:spMk id="4" creationId="{D8CCB368-6264-4BDD-84F0-736B66DF954A}"/>
          </ac:spMkLst>
        </pc:spChg>
        <pc:picChg chg="add mod">
          <ac:chgData name="石橋　叶恵" userId="09a1f1fd-1458-4151-9a16-1b02b46d6e23" providerId="ADAL" clId="{3E9E5284-135F-4F42-95E6-763BD99022D4}" dt="2024-01-29T00:38:11.125" v="202" actId="1076"/>
          <ac:picMkLst>
            <pc:docMk/>
            <pc:sldMk cId="4055082616" sldId="259"/>
            <ac:picMk id="5" creationId="{DBE77FAC-2C79-41C2-A4F2-FDE30C5A08E6}"/>
          </ac:picMkLst>
        </pc:picChg>
        <pc:picChg chg="del">
          <ac:chgData name="石橋　叶恵" userId="09a1f1fd-1458-4151-9a16-1b02b46d6e23" providerId="ADAL" clId="{3E9E5284-135F-4F42-95E6-763BD99022D4}" dt="2024-01-29T00:35:29.190" v="193" actId="478"/>
          <ac:picMkLst>
            <pc:docMk/>
            <pc:sldMk cId="4055082616" sldId="259"/>
            <ac:picMk id="6" creationId="{88516C6E-06F7-40A7-AC01-33DE29FDF461}"/>
          </ac:picMkLst>
        </pc:picChg>
        <pc:picChg chg="del">
          <ac:chgData name="石橋　叶恵" userId="09a1f1fd-1458-4151-9a16-1b02b46d6e23" providerId="ADAL" clId="{3E9E5284-135F-4F42-95E6-763BD99022D4}" dt="2024-01-29T00:35:29.190" v="193" actId="478"/>
          <ac:picMkLst>
            <pc:docMk/>
            <pc:sldMk cId="4055082616" sldId="259"/>
            <ac:picMk id="8" creationId="{E74174CB-A35F-44E5-B9C3-D6EA50364FEA}"/>
          </ac:picMkLst>
        </pc:picChg>
        <pc:picChg chg="add mod ord">
          <ac:chgData name="石橋　叶恵" userId="09a1f1fd-1458-4151-9a16-1b02b46d6e23" providerId="ADAL" clId="{3E9E5284-135F-4F42-95E6-763BD99022D4}" dt="2024-01-29T00:38:23.084" v="204" actId="171"/>
          <ac:picMkLst>
            <pc:docMk/>
            <pc:sldMk cId="4055082616" sldId="259"/>
            <ac:picMk id="9" creationId="{8EE8CAE2-E6AD-4343-8824-698603F46538}"/>
          </ac:picMkLst>
        </pc:picChg>
        <pc:picChg chg="del">
          <ac:chgData name="石橋　叶恵" userId="09a1f1fd-1458-4151-9a16-1b02b46d6e23" providerId="ADAL" clId="{3E9E5284-135F-4F42-95E6-763BD99022D4}" dt="2024-01-29T00:35:29.190" v="193" actId="478"/>
          <ac:picMkLst>
            <pc:docMk/>
            <pc:sldMk cId="4055082616" sldId="259"/>
            <ac:picMk id="10" creationId="{03AED66E-B5B6-45FA-89AF-10870858C46C}"/>
          </ac:picMkLst>
        </pc:picChg>
      </pc:sldChg>
      <pc:sldChg chg="addSp delSp modSp mod">
        <pc:chgData name="石橋　叶恵" userId="09a1f1fd-1458-4151-9a16-1b02b46d6e23" providerId="ADAL" clId="{3E9E5284-135F-4F42-95E6-763BD99022D4}" dt="2024-01-29T00:41:11.410" v="233" actId="20577"/>
        <pc:sldMkLst>
          <pc:docMk/>
          <pc:sldMk cId="1462048578" sldId="260"/>
        </pc:sldMkLst>
        <pc:spChg chg="add del mod">
          <ac:chgData name="石橋　叶恵" userId="09a1f1fd-1458-4151-9a16-1b02b46d6e23" providerId="ADAL" clId="{3E9E5284-135F-4F42-95E6-763BD99022D4}" dt="2024-01-29T00:40:52.093" v="206"/>
          <ac:spMkLst>
            <pc:docMk/>
            <pc:sldMk cId="1462048578" sldId="260"/>
            <ac:spMk id="3" creationId="{8E7E8FCF-2042-44EA-BD58-DB7C058CFDAA}"/>
          </ac:spMkLst>
        </pc:spChg>
        <pc:spChg chg="mod">
          <ac:chgData name="石橋　叶恵" userId="09a1f1fd-1458-4151-9a16-1b02b46d6e23" providerId="ADAL" clId="{3E9E5284-135F-4F42-95E6-763BD99022D4}" dt="2024-01-29T00:41:11.410" v="233" actId="20577"/>
          <ac:spMkLst>
            <pc:docMk/>
            <pc:sldMk cId="1462048578" sldId="260"/>
            <ac:spMk id="7" creationId="{7729B0DB-2472-4693-AFCC-024565108791}"/>
          </ac:spMkLst>
        </pc:spChg>
        <pc:picChg chg="del">
          <ac:chgData name="石橋　叶恵" userId="09a1f1fd-1458-4151-9a16-1b02b46d6e23" providerId="ADAL" clId="{3E9E5284-135F-4F42-95E6-763BD99022D4}" dt="2024-01-29T00:40:47.583" v="205" actId="478"/>
          <ac:picMkLst>
            <pc:docMk/>
            <pc:sldMk cId="1462048578" sldId="260"/>
            <ac:picMk id="6" creationId="{6E16E1F9-B8EB-43D5-B07A-D3317BE8EC3B}"/>
          </ac:picMkLst>
        </pc:picChg>
        <pc:picChg chg="add mod">
          <ac:chgData name="石橋　叶恵" userId="09a1f1fd-1458-4151-9a16-1b02b46d6e23" providerId="ADAL" clId="{3E9E5284-135F-4F42-95E6-763BD99022D4}" dt="2024-01-29T00:40:58.460" v="208" actId="14100"/>
          <ac:picMkLst>
            <pc:docMk/>
            <pc:sldMk cId="1462048578" sldId="260"/>
            <ac:picMk id="8" creationId="{149D49A7-DF5D-4A55-A9A1-8D46A747EE8E}"/>
          </ac:picMkLst>
        </pc:picChg>
      </pc:sldChg>
      <pc:sldChg chg="add">
        <pc:chgData name="石橋　叶恵" userId="09a1f1fd-1458-4151-9a16-1b02b46d6e23" providerId="ADAL" clId="{3E9E5284-135F-4F42-95E6-763BD99022D4}" dt="2024-01-29T00:33:11.982" v="39"/>
        <pc:sldMkLst>
          <pc:docMk/>
          <pc:sldMk cId="428494379" sldId="261"/>
        </pc:sldMkLst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533154711" sldId="261"/>
        </pc:sldMkLst>
      </pc:sldChg>
      <pc:sldChg chg="add">
        <pc:chgData name="石橋　叶恵" userId="09a1f1fd-1458-4151-9a16-1b02b46d6e23" providerId="ADAL" clId="{3E9E5284-135F-4F42-95E6-763BD99022D4}" dt="2024-01-29T00:33:11.982" v="39"/>
        <pc:sldMkLst>
          <pc:docMk/>
          <pc:sldMk cId="2237437252" sldId="262"/>
        </pc:sldMkLst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4147131849" sldId="262"/>
        </pc:sldMkLst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1641467701" sldId="263"/>
        </pc:sldMkLst>
      </pc:sldChg>
      <pc:sldChg chg="add">
        <pc:chgData name="石橋　叶恵" userId="09a1f1fd-1458-4151-9a16-1b02b46d6e23" providerId="ADAL" clId="{3E9E5284-135F-4F42-95E6-763BD99022D4}" dt="2024-01-29T00:33:11.982" v="39"/>
        <pc:sldMkLst>
          <pc:docMk/>
          <pc:sldMk cId="4089946817" sldId="263"/>
        </pc:sldMkLst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2470209246" sldId="264"/>
        </pc:sldMkLst>
      </pc:sldChg>
      <pc:sldChg chg="add">
        <pc:chgData name="石橋　叶恵" userId="09a1f1fd-1458-4151-9a16-1b02b46d6e23" providerId="ADAL" clId="{3E9E5284-135F-4F42-95E6-763BD99022D4}" dt="2024-01-29T00:33:11.982" v="39"/>
        <pc:sldMkLst>
          <pc:docMk/>
          <pc:sldMk cId="3890153889" sldId="264"/>
        </pc:sldMkLst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1896852290" sldId="265"/>
        </pc:sldMkLst>
      </pc:sldChg>
      <pc:sldChg chg="add">
        <pc:chgData name="石橋　叶恵" userId="09a1f1fd-1458-4151-9a16-1b02b46d6e23" providerId="ADAL" clId="{3E9E5284-135F-4F42-95E6-763BD99022D4}" dt="2024-01-29T00:33:11.982" v="39"/>
        <pc:sldMkLst>
          <pc:docMk/>
          <pc:sldMk cId="3843532286" sldId="265"/>
        </pc:sldMkLst>
      </pc:sldChg>
      <pc:sldChg chg="add">
        <pc:chgData name="石橋　叶恵" userId="09a1f1fd-1458-4151-9a16-1b02b46d6e23" providerId="ADAL" clId="{3E9E5284-135F-4F42-95E6-763BD99022D4}" dt="2024-01-29T00:33:11.982" v="39"/>
        <pc:sldMkLst>
          <pc:docMk/>
          <pc:sldMk cId="927295235" sldId="266"/>
        </pc:sldMkLst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3750971564" sldId="266"/>
        </pc:sldMkLst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1196571370" sldId="267"/>
        </pc:sldMkLst>
      </pc:sldChg>
      <pc:sldChg chg="addSp delSp modSp new mod">
        <pc:chgData name="石橋　叶恵" userId="09a1f1fd-1458-4151-9a16-1b02b46d6e23" providerId="ADAL" clId="{3E9E5284-135F-4F42-95E6-763BD99022D4}" dt="2024-01-29T00:45:33.477" v="270" actId="14100"/>
        <pc:sldMkLst>
          <pc:docMk/>
          <pc:sldMk cId="2648078644" sldId="267"/>
        </pc:sldMkLst>
        <pc:spChg chg="del">
          <ac:chgData name="石橋　叶恵" userId="09a1f1fd-1458-4151-9a16-1b02b46d6e23" providerId="ADAL" clId="{3E9E5284-135F-4F42-95E6-763BD99022D4}" dt="2024-01-29T00:41:25.009" v="236" actId="478"/>
          <ac:spMkLst>
            <pc:docMk/>
            <pc:sldMk cId="2648078644" sldId="267"/>
            <ac:spMk id="2" creationId="{D10B544B-DC98-4F05-82AE-5A10B65D549C}"/>
          </ac:spMkLst>
        </pc:spChg>
        <pc:spChg chg="del">
          <ac:chgData name="石橋　叶恵" userId="09a1f1fd-1458-4151-9a16-1b02b46d6e23" providerId="ADAL" clId="{3E9E5284-135F-4F42-95E6-763BD99022D4}" dt="2024-01-29T00:41:19.697" v="235"/>
          <ac:spMkLst>
            <pc:docMk/>
            <pc:sldMk cId="2648078644" sldId="267"/>
            <ac:spMk id="3" creationId="{EE84572A-8A38-4256-9152-340EF3F27897}"/>
          </ac:spMkLst>
        </pc:spChg>
        <pc:picChg chg="add mod">
          <ac:chgData name="石橋　叶恵" userId="09a1f1fd-1458-4151-9a16-1b02b46d6e23" providerId="ADAL" clId="{3E9E5284-135F-4F42-95E6-763BD99022D4}" dt="2024-01-29T00:45:26.477" v="267" actId="1076"/>
          <ac:picMkLst>
            <pc:docMk/>
            <pc:sldMk cId="2648078644" sldId="267"/>
            <ac:picMk id="5" creationId="{E285CEF1-3D3E-4B26-B9E6-1C514E94140E}"/>
          </ac:picMkLst>
        </pc:picChg>
        <pc:picChg chg="add mod ord">
          <ac:chgData name="石橋　叶恵" userId="09a1f1fd-1458-4151-9a16-1b02b46d6e23" providerId="ADAL" clId="{3E9E5284-135F-4F42-95E6-763BD99022D4}" dt="2024-01-29T00:45:33.477" v="270" actId="14100"/>
          <ac:picMkLst>
            <pc:docMk/>
            <pc:sldMk cId="2648078644" sldId="267"/>
            <ac:picMk id="7" creationId="{4630A3FC-B1F5-418C-8AF4-1379A9C53DF0}"/>
          </ac:picMkLst>
        </pc:picChg>
        <pc:picChg chg="add del mod">
          <ac:chgData name="石橋　叶恵" userId="09a1f1fd-1458-4151-9a16-1b02b46d6e23" providerId="ADAL" clId="{3E9E5284-135F-4F42-95E6-763BD99022D4}" dt="2024-01-29T00:45:08.684" v="258" actId="478"/>
          <ac:picMkLst>
            <pc:docMk/>
            <pc:sldMk cId="2648078644" sldId="267"/>
            <ac:picMk id="9" creationId="{3FB30A48-C31A-46F4-81B8-BC769B58C6F4}"/>
          </ac:picMkLst>
        </pc:picChg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671254039" sldId="268"/>
        </pc:sldMkLst>
      </pc:sldChg>
      <pc:sldChg chg="addSp delSp modSp new mod">
        <pc:chgData name="石橋　叶恵" userId="09a1f1fd-1458-4151-9a16-1b02b46d6e23" providerId="ADAL" clId="{3E9E5284-135F-4F42-95E6-763BD99022D4}" dt="2024-01-29T00:46:27.733" v="315" actId="1038"/>
        <pc:sldMkLst>
          <pc:docMk/>
          <pc:sldMk cId="2341761444" sldId="268"/>
        </pc:sldMkLst>
        <pc:spChg chg="del">
          <ac:chgData name="石橋　叶恵" userId="09a1f1fd-1458-4151-9a16-1b02b46d6e23" providerId="ADAL" clId="{3E9E5284-135F-4F42-95E6-763BD99022D4}" dt="2024-01-29T00:45:44.684" v="273" actId="478"/>
          <ac:spMkLst>
            <pc:docMk/>
            <pc:sldMk cId="2341761444" sldId="268"/>
            <ac:spMk id="2" creationId="{B5378B53-7359-4988-9B6B-D74E757596BE}"/>
          </ac:spMkLst>
        </pc:spChg>
        <pc:spChg chg="del">
          <ac:chgData name="石橋　叶恵" userId="09a1f1fd-1458-4151-9a16-1b02b46d6e23" providerId="ADAL" clId="{3E9E5284-135F-4F42-95E6-763BD99022D4}" dt="2024-01-29T00:45:41.434" v="272"/>
          <ac:spMkLst>
            <pc:docMk/>
            <pc:sldMk cId="2341761444" sldId="268"/>
            <ac:spMk id="3" creationId="{98B6B90F-22B7-443D-86FD-7717E67B095A}"/>
          </ac:spMkLst>
        </pc:spChg>
        <pc:picChg chg="add mod">
          <ac:chgData name="石橋　叶恵" userId="09a1f1fd-1458-4151-9a16-1b02b46d6e23" providerId="ADAL" clId="{3E9E5284-135F-4F42-95E6-763BD99022D4}" dt="2024-01-29T00:46:21.745" v="289" actId="14100"/>
          <ac:picMkLst>
            <pc:docMk/>
            <pc:sldMk cId="2341761444" sldId="268"/>
            <ac:picMk id="5" creationId="{F4E16A72-36AA-4853-BEB9-A1999ABAA9B7}"/>
          </ac:picMkLst>
        </pc:picChg>
        <pc:picChg chg="add mod">
          <ac:chgData name="石橋　叶恵" userId="09a1f1fd-1458-4151-9a16-1b02b46d6e23" providerId="ADAL" clId="{3E9E5284-135F-4F42-95E6-763BD99022D4}" dt="2024-01-29T00:46:27.733" v="315" actId="1038"/>
          <ac:picMkLst>
            <pc:docMk/>
            <pc:sldMk cId="2341761444" sldId="268"/>
            <ac:picMk id="7" creationId="{98A42101-CC9C-46C9-A21F-5D5A85A58470}"/>
          </ac:picMkLst>
        </pc:picChg>
        <pc:picChg chg="add mod">
          <ac:chgData name="石橋　叶恵" userId="09a1f1fd-1458-4151-9a16-1b02b46d6e23" providerId="ADAL" clId="{3E9E5284-135F-4F42-95E6-763BD99022D4}" dt="2024-01-29T00:46:27.733" v="315" actId="1038"/>
          <ac:picMkLst>
            <pc:docMk/>
            <pc:sldMk cId="2341761444" sldId="268"/>
            <ac:picMk id="9" creationId="{5E6AADBE-79D3-4DA5-B2A7-74F1F8486033}"/>
          </ac:picMkLst>
        </pc:picChg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1526154431" sldId="269"/>
        </pc:sldMkLst>
      </pc:sldChg>
      <pc:sldChg chg="addSp delSp modSp new mod">
        <pc:chgData name="石橋　叶恵" userId="09a1f1fd-1458-4151-9a16-1b02b46d6e23" providerId="ADAL" clId="{3E9E5284-135F-4F42-95E6-763BD99022D4}" dt="2024-01-29T00:51:24.846" v="372" actId="1076"/>
        <pc:sldMkLst>
          <pc:docMk/>
          <pc:sldMk cId="3077437017" sldId="269"/>
        </pc:sldMkLst>
        <pc:spChg chg="del">
          <ac:chgData name="石橋　叶恵" userId="09a1f1fd-1458-4151-9a16-1b02b46d6e23" providerId="ADAL" clId="{3E9E5284-135F-4F42-95E6-763BD99022D4}" dt="2024-01-29T00:49:52.241" v="317" actId="478"/>
          <ac:spMkLst>
            <pc:docMk/>
            <pc:sldMk cId="3077437017" sldId="269"/>
            <ac:spMk id="2" creationId="{F1C58484-DBA7-4FD2-AAE4-A1F776FC7BC0}"/>
          </ac:spMkLst>
        </pc:spChg>
        <pc:spChg chg="del">
          <ac:chgData name="石橋　叶恵" userId="09a1f1fd-1458-4151-9a16-1b02b46d6e23" providerId="ADAL" clId="{3E9E5284-135F-4F42-95E6-763BD99022D4}" dt="2024-01-29T00:49:52.241" v="317" actId="478"/>
          <ac:spMkLst>
            <pc:docMk/>
            <pc:sldMk cId="3077437017" sldId="269"/>
            <ac:spMk id="3" creationId="{65BB2178-EAF5-42D0-BB08-CEE9C7942565}"/>
          </ac:spMkLst>
        </pc:spChg>
        <pc:picChg chg="add mod">
          <ac:chgData name="石橋　叶恵" userId="09a1f1fd-1458-4151-9a16-1b02b46d6e23" providerId="ADAL" clId="{3E9E5284-135F-4F42-95E6-763BD99022D4}" dt="2024-01-29T00:51:24.846" v="372" actId="1076"/>
          <ac:picMkLst>
            <pc:docMk/>
            <pc:sldMk cId="3077437017" sldId="269"/>
            <ac:picMk id="5" creationId="{78D5801D-8CDD-44CD-892A-0B84829173F7}"/>
          </ac:picMkLst>
        </pc:picChg>
        <pc:picChg chg="add del mod">
          <ac:chgData name="石橋　叶恵" userId="09a1f1fd-1458-4151-9a16-1b02b46d6e23" providerId="ADAL" clId="{3E9E5284-135F-4F42-95E6-763BD99022D4}" dt="2024-01-29T00:51:16" v="368" actId="478"/>
          <ac:picMkLst>
            <pc:docMk/>
            <pc:sldMk cId="3077437017" sldId="269"/>
            <ac:picMk id="7" creationId="{4122B168-5EB8-4235-A278-14CB1DF0534C}"/>
          </ac:picMkLst>
        </pc:picChg>
        <pc:picChg chg="add del mod">
          <ac:chgData name="石橋　叶恵" userId="09a1f1fd-1458-4151-9a16-1b02b46d6e23" providerId="ADAL" clId="{3E9E5284-135F-4F42-95E6-763BD99022D4}" dt="2024-01-29T00:51:12.069" v="364"/>
          <ac:picMkLst>
            <pc:docMk/>
            <pc:sldMk cId="3077437017" sldId="269"/>
            <ac:picMk id="9" creationId="{381473F4-6EDA-4A51-A846-0B0CF24AA37A}"/>
          </ac:picMkLst>
        </pc:picChg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2596604292" sldId="270"/>
        </pc:sldMkLst>
      </pc:sldChg>
      <pc:sldChg chg="addSp delSp modSp new mod">
        <pc:chgData name="石橋　叶恵" userId="09a1f1fd-1458-4151-9a16-1b02b46d6e23" providerId="ADAL" clId="{3E9E5284-135F-4F42-95E6-763BD99022D4}" dt="2024-01-29T00:52:30.137" v="386" actId="1076"/>
        <pc:sldMkLst>
          <pc:docMk/>
          <pc:sldMk cId="4009374891" sldId="270"/>
        </pc:sldMkLst>
        <pc:spChg chg="del">
          <ac:chgData name="石橋　叶恵" userId="09a1f1fd-1458-4151-9a16-1b02b46d6e23" providerId="ADAL" clId="{3E9E5284-135F-4F42-95E6-763BD99022D4}" dt="2024-01-29T00:51:33.345" v="374" actId="478"/>
          <ac:spMkLst>
            <pc:docMk/>
            <pc:sldMk cId="4009374891" sldId="270"/>
            <ac:spMk id="2" creationId="{983FC9A3-9528-4E86-9746-233F8186E46D}"/>
          </ac:spMkLst>
        </pc:spChg>
        <pc:spChg chg="del">
          <ac:chgData name="石橋　叶恵" userId="09a1f1fd-1458-4151-9a16-1b02b46d6e23" providerId="ADAL" clId="{3E9E5284-135F-4F42-95E6-763BD99022D4}" dt="2024-01-29T00:51:33.345" v="374" actId="478"/>
          <ac:spMkLst>
            <pc:docMk/>
            <pc:sldMk cId="4009374891" sldId="270"/>
            <ac:spMk id="3" creationId="{57B96716-3864-4E67-BAEB-4A9FBAAAC0A7}"/>
          </ac:spMkLst>
        </pc:spChg>
        <pc:picChg chg="add del mod">
          <ac:chgData name="石橋　叶恵" userId="09a1f1fd-1458-4151-9a16-1b02b46d6e23" providerId="ADAL" clId="{3E9E5284-135F-4F42-95E6-763BD99022D4}" dt="2024-01-29T00:52:11.859" v="383" actId="478"/>
          <ac:picMkLst>
            <pc:docMk/>
            <pc:sldMk cId="4009374891" sldId="270"/>
            <ac:picMk id="5" creationId="{4F69EC13-0657-47AE-833A-5A82751731AD}"/>
          </ac:picMkLst>
        </pc:picChg>
        <pc:picChg chg="add del mod">
          <ac:chgData name="石橋　叶恵" userId="09a1f1fd-1458-4151-9a16-1b02b46d6e23" providerId="ADAL" clId="{3E9E5284-135F-4F42-95E6-763BD99022D4}" dt="2024-01-29T00:52:11.859" v="383" actId="478"/>
          <ac:picMkLst>
            <pc:docMk/>
            <pc:sldMk cId="4009374891" sldId="270"/>
            <ac:picMk id="7" creationId="{27260C23-161F-45CD-8FA4-61DE8935C51B}"/>
          </ac:picMkLst>
        </pc:picChg>
        <pc:picChg chg="add mod">
          <ac:chgData name="石橋　叶恵" userId="09a1f1fd-1458-4151-9a16-1b02b46d6e23" providerId="ADAL" clId="{3E9E5284-135F-4F42-95E6-763BD99022D4}" dt="2024-01-29T00:52:30.137" v="386" actId="1076"/>
          <ac:picMkLst>
            <pc:docMk/>
            <pc:sldMk cId="4009374891" sldId="270"/>
            <ac:picMk id="9" creationId="{6312F0E4-1174-4106-9360-4423E5575988}"/>
          </ac:picMkLst>
        </pc:picChg>
      </pc:sldChg>
      <pc:sldChg chg="addSp delSp modSp new mod">
        <pc:chgData name="石橋　叶恵" userId="09a1f1fd-1458-4151-9a16-1b02b46d6e23" providerId="ADAL" clId="{3E9E5284-135F-4F42-95E6-763BD99022D4}" dt="2024-01-29T00:53:29.054" v="389"/>
        <pc:sldMkLst>
          <pc:docMk/>
          <pc:sldMk cId="3598196784" sldId="271"/>
        </pc:sldMkLst>
        <pc:spChg chg="del">
          <ac:chgData name="石橋　叶恵" userId="09a1f1fd-1458-4151-9a16-1b02b46d6e23" providerId="ADAL" clId="{3E9E5284-135F-4F42-95E6-763BD99022D4}" dt="2024-01-29T00:53:24.735" v="388" actId="478"/>
          <ac:spMkLst>
            <pc:docMk/>
            <pc:sldMk cId="3598196784" sldId="271"/>
            <ac:spMk id="2" creationId="{D24FE3DA-F4C2-4859-BC40-97914884CF8C}"/>
          </ac:spMkLst>
        </pc:spChg>
        <pc:spChg chg="del">
          <ac:chgData name="石橋　叶恵" userId="09a1f1fd-1458-4151-9a16-1b02b46d6e23" providerId="ADAL" clId="{3E9E5284-135F-4F42-95E6-763BD99022D4}" dt="2024-01-29T00:53:24.735" v="388" actId="478"/>
          <ac:spMkLst>
            <pc:docMk/>
            <pc:sldMk cId="3598196784" sldId="271"/>
            <ac:spMk id="3" creationId="{9E16FFC8-B30F-4BF8-B3C1-0ACDC2D78F09}"/>
          </ac:spMkLst>
        </pc:spChg>
        <pc:picChg chg="add mod">
          <ac:chgData name="石橋　叶恵" userId="09a1f1fd-1458-4151-9a16-1b02b46d6e23" providerId="ADAL" clId="{3E9E5284-135F-4F42-95E6-763BD99022D4}" dt="2024-01-29T00:53:29.054" v="389"/>
          <ac:picMkLst>
            <pc:docMk/>
            <pc:sldMk cId="3598196784" sldId="271"/>
            <ac:picMk id="5" creationId="{B6B2807A-5D6B-49D3-8B46-35C4775AC1F6}"/>
          </ac:picMkLst>
        </pc:picChg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3839768567" sldId="271"/>
        </pc:sldMkLst>
      </pc:sldChg>
      <pc:sldChg chg="addSp delSp modSp new mod">
        <pc:chgData name="石橋　叶恵" userId="09a1f1fd-1458-4151-9a16-1b02b46d6e23" providerId="ADAL" clId="{3E9E5284-135F-4F42-95E6-763BD99022D4}" dt="2024-01-29T00:53:38.463" v="392"/>
        <pc:sldMkLst>
          <pc:docMk/>
          <pc:sldMk cId="3580280669" sldId="272"/>
        </pc:sldMkLst>
        <pc:spChg chg="del">
          <ac:chgData name="石橋　叶恵" userId="09a1f1fd-1458-4151-9a16-1b02b46d6e23" providerId="ADAL" clId="{3E9E5284-135F-4F42-95E6-763BD99022D4}" dt="2024-01-29T00:53:36.368" v="391" actId="478"/>
          <ac:spMkLst>
            <pc:docMk/>
            <pc:sldMk cId="3580280669" sldId="272"/>
            <ac:spMk id="2" creationId="{4C830554-3728-4E2D-8698-16CC4FC713E0}"/>
          </ac:spMkLst>
        </pc:spChg>
        <pc:spChg chg="del">
          <ac:chgData name="石橋　叶恵" userId="09a1f1fd-1458-4151-9a16-1b02b46d6e23" providerId="ADAL" clId="{3E9E5284-135F-4F42-95E6-763BD99022D4}" dt="2024-01-29T00:53:36.368" v="391" actId="478"/>
          <ac:spMkLst>
            <pc:docMk/>
            <pc:sldMk cId="3580280669" sldId="272"/>
            <ac:spMk id="3" creationId="{7F38C97D-1571-44F2-9230-B108CE862677}"/>
          </ac:spMkLst>
        </pc:spChg>
        <pc:picChg chg="add mod">
          <ac:chgData name="石橋　叶恵" userId="09a1f1fd-1458-4151-9a16-1b02b46d6e23" providerId="ADAL" clId="{3E9E5284-135F-4F42-95E6-763BD99022D4}" dt="2024-01-29T00:53:38.463" v="392"/>
          <ac:picMkLst>
            <pc:docMk/>
            <pc:sldMk cId="3580280669" sldId="272"/>
            <ac:picMk id="5" creationId="{A5746D33-E4AF-47C8-B3EF-43AE0BCCEBC2}"/>
          </ac:picMkLst>
        </pc:picChg>
      </pc:sldChg>
      <pc:sldChg chg="del">
        <pc:chgData name="石橋　叶恵" userId="09a1f1fd-1458-4151-9a16-1b02b46d6e23" providerId="ADAL" clId="{3E9E5284-135F-4F42-95E6-763BD99022D4}" dt="2024-01-29T00:31:02.623" v="38" actId="47"/>
        <pc:sldMkLst>
          <pc:docMk/>
          <pc:sldMk cId="4061904371" sldId="272"/>
        </pc:sldMkLst>
      </pc:sldChg>
      <pc:sldChg chg="addSp delSp modSp new mod">
        <pc:chgData name="石橋　叶恵" userId="09a1f1fd-1458-4151-9a16-1b02b46d6e23" providerId="ADAL" clId="{3E9E5284-135F-4F42-95E6-763BD99022D4}" dt="2024-01-29T00:54:21.370" v="395"/>
        <pc:sldMkLst>
          <pc:docMk/>
          <pc:sldMk cId="2625754210" sldId="273"/>
        </pc:sldMkLst>
        <pc:spChg chg="del">
          <ac:chgData name="石橋　叶恵" userId="09a1f1fd-1458-4151-9a16-1b02b46d6e23" providerId="ADAL" clId="{3E9E5284-135F-4F42-95E6-763BD99022D4}" dt="2024-01-29T00:54:16.136" v="394" actId="478"/>
          <ac:spMkLst>
            <pc:docMk/>
            <pc:sldMk cId="2625754210" sldId="273"/>
            <ac:spMk id="2" creationId="{1EF8B8AC-D060-4A3D-8326-84CC4600C610}"/>
          </ac:spMkLst>
        </pc:spChg>
        <pc:spChg chg="del">
          <ac:chgData name="石橋　叶恵" userId="09a1f1fd-1458-4151-9a16-1b02b46d6e23" providerId="ADAL" clId="{3E9E5284-135F-4F42-95E6-763BD99022D4}" dt="2024-01-29T00:54:16.136" v="394" actId="478"/>
          <ac:spMkLst>
            <pc:docMk/>
            <pc:sldMk cId="2625754210" sldId="273"/>
            <ac:spMk id="3" creationId="{C29DE29F-5D4A-4817-8F8F-DD5FBC87A8B7}"/>
          </ac:spMkLst>
        </pc:spChg>
        <pc:picChg chg="add mod">
          <ac:chgData name="石橋　叶恵" userId="09a1f1fd-1458-4151-9a16-1b02b46d6e23" providerId="ADAL" clId="{3E9E5284-135F-4F42-95E6-763BD99022D4}" dt="2024-01-29T00:54:21.370" v="395"/>
          <ac:picMkLst>
            <pc:docMk/>
            <pc:sldMk cId="2625754210" sldId="273"/>
            <ac:picMk id="5" creationId="{5AD657CE-F4C4-42F5-B1EB-F54AF5D1C76A}"/>
          </ac:picMkLst>
        </pc:picChg>
      </pc:sldChg>
    </pc:docChg>
  </pc:docChgLst>
  <pc:docChgLst>
    <pc:chgData name="石橋　叶恵" userId="09a1f1fd-1458-4151-9a16-1b02b46d6e23" providerId="ADAL" clId="{1EE60C6C-0D83-4CAB-9C07-21EC1B668188}"/>
    <pc:docChg chg="addSld modSld">
      <pc:chgData name="石橋　叶恵" userId="09a1f1fd-1458-4151-9a16-1b02b46d6e23" providerId="ADAL" clId="{1EE60C6C-0D83-4CAB-9C07-21EC1B668188}" dt="2023-10-20T01:53:14.274" v="1"/>
      <pc:docMkLst>
        <pc:docMk/>
      </pc:docMkLst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533154711" sldId="261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4147131849" sldId="262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1641467701" sldId="263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2470209246" sldId="264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1896852290" sldId="265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3750971564" sldId="266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1196571370" sldId="267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671254039" sldId="268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1526154431" sldId="269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2596604292" sldId="270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3839768567" sldId="271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4061904371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4997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8448" y="2165240"/>
            <a:ext cx="6681480" cy="2669216"/>
          </a:xfrm>
        </p:spPr>
        <p:txBody>
          <a:bodyPr anchor="b">
            <a:normAutofit/>
          </a:bodyPr>
          <a:lstStyle>
            <a:lvl1pPr algn="r">
              <a:defRPr sz="485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448" y="4834459"/>
            <a:ext cx="6681480" cy="1549267"/>
          </a:xfrm>
        </p:spPr>
        <p:txBody>
          <a:bodyPr anchor="t">
            <a:normAutofit/>
          </a:bodyPr>
          <a:lstStyle>
            <a:lvl1pPr marL="0" indent="0" algn="r">
              <a:buNone/>
              <a:defRPr sz="1984" cap="all">
                <a:solidFill>
                  <a:schemeClr val="tx1"/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95281" y="6471223"/>
            <a:ext cx="1417359" cy="416482"/>
          </a:xfrm>
        </p:spPr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8448" y="6471223"/>
            <a:ext cx="4597733" cy="416482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1739" y="6471223"/>
            <a:ext cx="488189" cy="416482"/>
          </a:xfrm>
        </p:spPr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98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5217107"/>
            <a:ext cx="9088041" cy="624724"/>
          </a:xfrm>
        </p:spPr>
        <p:txBody>
          <a:bodyPr anchor="b">
            <a:normAutofit/>
          </a:bodyPr>
          <a:lstStyle>
            <a:lvl1pPr algn="l">
              <a:defRPr sz="2205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69182" y="1027481"/>
            <a:ext cx="8018860" cy="348880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764"/>
            </a:lvl1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592" y="5841831"/>
            <a:ext cx="9088041" cy="54422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8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5" y="671974"/>
            <a:ext cx="9088040" cy="3443851"/>
          </a:xfrm>
        </p:spPr>
        <p:txBody>
          <a:bodyPr anchor="ctr">
            <a:normAutofit/>
          </a:bodyPr>
          <a:lstStyle>
            <a:lvl1pPr algn="l">
              <a:defRPr sz="3527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4" y="4787794"/>
            <a:ext cx="9088040" cy="1595931"/>
          </a:xfrm>
        </p:spPr>
        <p:txBody>
          <a:bodyPr anchor="ctr">
            <a:normAutofit/>
          </a:bodyPr>
          <a:lstStyle>
            <a:lvl1pPr marL="0" indent="0" algn="l">
              <a:buNone/>
              <a:defRPr sz="2205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608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194" y="79158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45246" y="303320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24" y="671974"/>
            <a:ext cx="8291647" cy="3023869"/>
          </a:xfrm>
        </p:spPr>
        <p:txBody>
          <a:bodyPr anchor="ctr">
            <a:normAutofit/>
          </a:bodyPr>
          <a:lstStyle>
            <a:lvl1pPr algn="l">
              <a:defRPr sz="3527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56025" y="3695841"/>
            <a:ext cx="8040062" cy="41998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64"/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514" y="4787794"/>
            <a:ext cx="9088041" cy="1595931"/>
          </a:xfrm>
        </p:spPr>
        <p:txBody>
          <a:bodyPr anchor="ctr">
            <a:normAutofit/>
          </a:bodyPr>
          <a:lstStyle>
            <a:lvl1pPr marL="0" indent="0" algn="l">
              <a:buNone/>
              <a:defRPr sz="2205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893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3" y="3628432"/>
            <a:ext cx="9088042" cy="1619080"/>
          </a:xfrm>
        </p:spPr>
        <p:txBody>
          <a:bodyPr anchor="b">
            <a:normAutofit/>
          </a:bodyPr>
          <a:lstStyle>
            <a:lvl1pPr algn="l">
              <a:defRPr sz="3086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5247512"/>
            <a:ext cx="9088043" cy="948432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520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194" y="79158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45246" y="303320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24" y="671974"/>
            <a:ext cx="8291647" cy="3023869"/>
          </a:xfrm>
        </p:spPr>
        <p:txBody>
          <a:bodyPr anchor="ctr">
            <a:normAutofit/>
          </a:bodyPr>
          <a:lstStyle>
            <a:lvl1pPr algn="l">
              <a:defRPr sz="3527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4591" y="4283816"/>
            <a:ext cx="9088042" cy="97995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5263774"/>
            <a:ext cx="9088042" cy="1119952"/>
          </a:xfrm>
        </p:spPr>
        <p:txBody>
          <a:bodyPr anchor="t">
            <a:normAutofit/>
          </a:bodyPr>
          <a:lstStyle>
            <a:lvl1pPr marL="0" indent="0" algn="l">
              <a:buNone/>
              <a:defRPr sz="1764">
                <a:solidFill>
                  <a:schemeClr val="tx1"/>
                </a:solidFill>
              </a:defRPr>
            </a:lvl1pPr>
            <a:lvl2pPr marL="5039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021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057" y="671974"/>
            <a:ext cx="9088042" cy="302386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086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057" y="3863834"/>
            <a:ext cx="9088042" cy="92396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056" y="4787794"/>
            <a:ext cx="9088042" cy="1595931"/>
          </a:xfrm>
        </p:spPr>
        <p:txBody>
          <a:bodyPr anchor="t">
            <a:normAutofit/>
          </a:bodyPr>
          <a:lstStyle>
            <a:lvl1pPr marL="0" indent="0" algn="l">
              <a:buNone/>
              <a:defRPr sz="1764">
                <a:solidFill>
                  <a:schemeClr val="tx1"/>
                </a:solidFill>
              </a:defRPr>
            </a:lvl1pPr>
            <a:lvl2pPr marL="5039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2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4591" y="671973"/>
            <a:ext cx="9088041" cy="1605265"/>
          </a:xfrm>
        </p:spPr>
        <p:txBody>
          <a:bodyPr>
            <a:normAutofit/>
          </a:bodyPr>
          <a:lstStyle>
            <a:lvl1pPr>
              <a:defRPr sz="30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605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62207" y="671971"/>
            <a:ext cx="1960424" cy="5711756"/>
          </a:xfrm>
        </p:spPr>
        <p:txBody>
          <a:bodyPr vert="eaVert">
            <a:normAutofit/>
          </a:bodyPr>
          <a:lstStyle>
            <a:lvl1pPr>
              <a:defRPr sz="30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591" y="671971"/>
            <a:ext cx="7004148" cy="5711754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535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45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3" y="3647098"/>
            <a:ext cx="9088041" cy="1619080"/>
          </a:xfrm>
        </p:spPr>
        <p:txBody>
          <a:bodyPr anchor="b">
            <a:normAutofit/>
          </a:bodyPr>
          <a:lstStyle>
            <a:lvl1pPr algn="l">
              <a:defRPr sz="3527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2" y="5266178"/>
            <a:ext cx="9088041" cy="948432"/>
          </a:xfrm>
        </p:spPr>
        <p:txBody>
          <a:bodyPr anchor="t">
            <a:normAutofit/>
          </a:bodyPr>
          <a:lstStyle>
            <a:lvl1pPr marL="0" indent="0" algn="l">
              <a:buNone/>
              <a:defRPr sz="1984" cap="all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777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92" y="2361234"/>
            <a:ext cx="4458486" cy="402249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147" y="2361234"/>
            <a:ext cx="4458486" cy="402249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57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330" y="2445229"/>
            <a:ext cx="4139924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591" y="3163865"/>
            <a:ext cx="4458486" cy="321985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8576" y="2445229"/>
            <a:ext cx="4114056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4146" y="3163865"/>
            <a:ext cx="4458486" cy="321985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607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671973"/>
            <a:ext cx="9088041" cy="1605265"/>
          </a:xfrm>
        </p:spPr>
        <p:txBody>
          <a:bodyPr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61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20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874" y="1717261"/>
            <a:ext cx="3347517" cy="1586597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6560" y="671972"/>
            <a:ext cx="5411356" cy="5711754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874" y="3303859"/>
            <a:ext cx="3347517" cy="2034581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51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53" y="1913257"/>
            <a:ext cx="4790741" cy="1511935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80497" y="1007957"/>
            <a:ext cx="3742135" cy="5039783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764" dirty="0"/>
            </a:lvl1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53" y="3425192"/>
            <a:ext cx="4790741" cy="2015913"/>
          </a:xfrm>
        </p:spPr>
        <p:txBody>
          <a:bodyPr anchor="t">
            <a:normAutofit/>
          </a:bodyPr>
          <a:lstStyle>
            <a:lvl1pPr marL="0" indent="0">
              <a:buNone/>
              <a:defRPr sz="1764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95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91" y="671973"/>
            <a:ext cx="9088041" cy="16052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2361234"/>
            <a:ext cx="9088041" cy="402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7987" y="6471223"/>
            <a:ext cx="1417359" cy="416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4397BF-55E4-4F7D-BFFA-704FF5F0BDBB}" type="datetimeFigureOut">
              <a:rPr kumimoji="1" lang="ja-JP" altLang="en-US" smtClean="0"/>
              <a:t>2024/1/29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591" y="6471223"/>
            <a:ext cx="7004296" cy="416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34444" y="6471223"/>
            <a:ext cx="488189" cy="416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023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503972" rtl="0" eaLnBrk="1" latinLnBrk="0" hangingPunct="1">
        <a:spcBef>
          <a:spcPct val="0"/>
        </a:spcBef>
        <a:buNone/>
        <a:defRPr kumimoji="1" sz="352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14982" indent="-314982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98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76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22925" indent="-314982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54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0904" indent="-188989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204876" indent="-188989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33F1EE-A954-4BDB-A25A-056919A4F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進捗報告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570556F-6AC8-4EB7-85FD-45191CECC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石橋　叶恵</a:t>
            </a:r>
          </a:p>
        </p:txBody>
      </p:sp>
    </p:spTree>
    <p:extLst>
      <p:ext uri="{BB962C8B-B14F-4D97-AF65-F5344CB8AC3E}">
        <p14:creationId xmlns:p14="http://schemas.microsoft.com/office/powerpoint/2010/main" val="183180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ABEA4F-D9AD-468B-A4C9-CC707EF58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70" y="1721417"/>
            <a:ext cx="5788150" cy="473581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チーム制作用の仕様書の作成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8CCB368-6264-4BDD-84F0-736B66DF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チーム制作用仕様書作成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EE8CAE2-E6AD-4343-8824-698603F46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4" y="2712698"/>
            <a:ext cx="4728117" cy="336225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BE77FAC-2C79-41C2-A4F2-FDE30C5A0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65" y="3916415"/>
            <a:ext cx="6097511" cy="33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20CB26A3-9A3F-4D46-823E-48EB6A76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ゲーム内</a:t>
            </a:r>
            <a:r>
              <a:rPr kumimoji="1" lang="en-US" altLang="ja-JP" sz="5000" dirty="0"/>
              <a:t>UI</a:t>
            </a:r>
            <a:endParaRPr kumimoji="1" lang="ja-JP" altLang="en-US" sz="5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29B0DB-2472-4693-AFCC-024565108791}"/>
              </a:ext>
            </a:extLst>
          </p:cNvPr>
          <p:cNvSpPr txBox="1"/>
          <p:nvPr/>
        </p:nvSpPr>
        <p:spPr>
          <a:xfrm>
            <a:off x="4159405" y="8119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3D</a:t>
            </a:r>
            <a:r>
              <a:rPr kumimoji="1" lang="ja-JP" altLang="en-US" dirty="0"/>
              <a:t>アクションゲームの</a:t>
            </a:r>
            <a:r>
              <a:rPr kumimoji="1" lang="en-US" altLang="ja-JP" dirty="0"/>
              <a:t>UI</a:t>
            </a:r>
            <a:r>
              <a:rPr kumimoji="1" lang="ja-JP" altLang="en-US" dirty="0"/>
              <a:t>を作成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49D49A7-DF5D-4A55-A9A1-8D46A747E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6" y="1628078"/>
            <a:ext cx="10345343" cy="5820937"/>
          </a:xfrm>
        </p:spPr>
      </p:pic>
    </p:spTree>
    <p:extLst>
      <p:ext uri="{BB962C8B-B14F-4D97-AF65-F5344CB8AC3E}">
        <p14:creationId xmlns:p14="http://schemas.microsoft.com/office/powerpoint/2010/main" val="146204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630A3FC-B1F5-418C-8AF4-1379A9C53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66" y="4246772"/>
            <a:ext cx="5671850" cy="3181959"/>
          </a:xfrm>
          <a:prstGeom prst="rect">
            <a:avLst/>
          </a:prstGeom>
        </p:spPr>
      </p:pic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285CEF1-3D3E-4B26-B9E6-1C514E941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4" y="608984"/>
            <a:ext cx="5966832" cy="3338548"/>
          </a:xfrm>
        </p:spPr>
      </p:pic>
    </p:spTree>
    <p:extLst>
      <p:ext uri="{BB962C8B-B14F-4D97-AF65-F5344CB8AC3E}">
        <p14:creationId xmlns:p14="http://schemas.microsoft.com/office/powerpoint/2010/main" val="264807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4E16A72-36AA-4853-BEB9-A1999ABAA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0" y="315566"/>
            <a:ext cx="9683575" cy="362996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8A42101-CC9C-46C9-A21F-5D5A85A58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0" y="4459092"/>
            <a:ext cx="4951141" cy="278501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E6AADBE-79D3-4DA5-B2A7-74F1F8486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41" y="4459091"/>
            <a:ext cx="4951142" cy="27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6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8D5801D-8CDD-44CD-892A-0B8482917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764"/>
            <a:ext cx="10691813" cy="60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3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312F0E4-1174-4106-9360-4423E5575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765"/>
            <a:ext cx="10691813" cy="60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74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6B2807A-5D6B-49D3-8B46-35C4775A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765"/>
            <a:ext cx="10691813" cy="60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96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5746D33-E4AF-47C8-B3EF-43AE0BCCE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765"/>
            <a:ext cx="10691813" cy="60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8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AD657CE-F4C4-42F5-B1EB-F54AF5D1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765"/>
            <a:ext cx="10691813" cy="60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5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B519A-5887-4E2E-BBE9-C089C5FE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現在やっていること・やったこと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E162AA-194C-4207-AC0B-2FCACC20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2215416"/>
            <a:ext cx="9088041" cy="5344259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3200" dirty="0"/>
              <a:t>新規企画書の作成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lang="ja-JP" altLang="en-US" sz="3200" dirty="0"/>
              <a:t>チーム制作</a:t>
            </a:r>
            <a:r>
              <a:rPr kumimoji="1" lang="ja-JP" altLang="en-US" sz="3200" dirty="0"/>
              <a:t>仕様書作成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kumimoji="1" lang="ja-JP" altLang="en-US" sz="3200" dirty="0"/>
              <a:t>チーム制作</a:t>
            </a:r>
            <a:r>
              <a:rPr lang="ja-JP" altLang="en-US" sz="3200" dirty="0"/>
              <a:t>進捗管理</a:t>
            </a:r>
            <a:endParaRPr kumimoji="1"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r>
              <a:rPr lang="ja-JP" altLang="en-US" sz="3200" dirty="0"/>
              <a:t>チーム制作ゲーム内</a:t>
            </a:r>
            <a:r>
              <a:rPr lang="en-US" altLang="ja-JP" sz="3200" dirty="0"/>
              <a:t>UI</a:t>
            </a:r>
            <a:r>
              <a:rPr lang="ja-JP" altLang="en-US" sz="3200" dirty="0"/>
              <a:t>作成</a:t>
            </a:r>
            <a:endParaRPr lang="en-US" altLang="ja-JP" sz="3200" dirty="0"/>
          </a:p>
          <a:p>
            <a:pPr marL="0" indent="0">
              <a:buNone/>
            </a:pPr>
            <a:endParaRPr kumimoji="1" lang="en-US" altLang="ja-JP" sz="3200" dirty="0"/>
          </a:p>
          <a:p>
            <a:r>
              <a:rPr lang="ja-JP" altLang="en-US" sz="3200" dirty="0"/>
              <a:t>個人制作者のゲーム内</a:t>
            </a:r>
            <a:r>
              <a:rPr lang="en-US" altLang="ja-JP" sz="3200" dirty="0"/>
              <a:t>UI</a:t>
            </a:r>
            <a:r>
              <a:rPr lang="ja-JP" altLang="en-US" sz="3200" dirty="0"/>
              <a:t>作成</a:t>
            </a:r>
            <a:endParaRPr lang="en-US" altLang="ja-JP" sz="3200" dirty="0"/>
          </a:p>
          <a:p>
            <a:endParaRPr kumimoji="1" lang="en-US" altLang="ja-JP" sz="3200" dirty="0"/>
          </a:p>
          <a:p>
            <a:r>
              <a:rPr kumimoji="1" lang="ja-JP" altLang="en-US" sz="3200"/>
              <a:t>ポートフォリオ作成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22921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9FCAAA-EF31-46D2-83F6-B9DC16288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000" y="6464128"/>
            <a:ext cx="3669419" cy="81729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ja-JP" dirty="0"/>
              <a:t>3D</a:t>
            </a:r>
            <a:r>
              <a:rPr kumimoji="1" lang="ja-JP" altLang="en-US" dirty="0"/>
              <a:t>アクションゲーム企画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CF5226ED-2CD8-4172-A41C-2BFF8915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企画書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04FBEC2-219F-4B72-BED6-857F77BCB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77" y="1528239"/>
            <a:ext cx="7008228" cy="49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87D099-49DD-47C0-B172-BDABB6E96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" y="1313"/>
            <a:ext cx="10689568" cy="75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170E1F-426F-4F37-BFA9-32509C39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" y="1313"/>
            <a:ext cx="10689568" cy="75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B9BF697-1830-46FA-8D83-DFBFF8968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" y="1313"/>
            <a:ext cx="10689568" cy="75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4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B0476E-08CC-4C2C-831D-61C8DEC18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" y="1313"/>
            <a:ext cx="10689568" cy="75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5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7E86AA-6B43-467D-A8DE-DAC429B18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" y="1313"/>
            <a:ext cx="10689568" cy="75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0721FB-3673-4593-92D6-1B46F8045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" y="1313"/>
            <a:ext cx="10689568" cy="75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95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天空</Template>
  <TotalTime>59</TotalTime>
  <Words>59</Words>
  <Application>Microsoft Office PowerPoint</Application>
  <PresentationFormat>ユーザー設定</PresentationFormat>
  <Paragraphs>20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天空</vt:lpstr>
      <vt:lpstr>進捗報告</vt:lpstr>
      <vt:lpstr>現在やっていること・やったこと</vt:lpstr>
      <vt:lpstr>企画書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チーム制作用仕様書作成</vt:lpstr>
      <vt:lpstr>ゲーム内UI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>石橋　叶恵</dc:creator>
  <cp:lastModifiedBy>石橋　叶恵</cp:lastModifiedBy>
  <cp:revision>4</cp:revision>
  <dcterms:created xsi:type="dcterms:W3CDTF">2023-10-20T01:16:38Z</dcterms:created>
  <dcterms:modified xsi:type="dcterms:W3CDTF">2024-01-29T03:11:20Z</dcterms:modified>
</cp:coreProperties>
</file>